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grandir" charset="1" panose="00000500000000000000"/>
      <p:regular r:id="rId10"/>
    </p:embeddedFont>
    <p:embeddedFont>
      <p:font typeface="Agrandir Bold" charset="1" panose="00000800000000000000"/>
      <p:regular r:id="rId11"/>
    </p:embeddedFont>
    <p:embeddedFont>
      <p:font typeface="Agrandir Italics" charset="1" panose="00000500000000000000"/>
      <p:regular r:id="rId12"/>
    </p:embeddedFont>
    <p:embeddedFont>
      <p:font typeface="Agrandir Bold Italics" charset="1" panose="00000800000000000000"/>
      <p:regular r:id="rId13"/>
    </p:embeddedFont>
    <p:embeddedFont>
      <p:font typeface="Agrandir Thin" charset="1" panose="00000200000000000000"/>
      <p:regular r:id="rId14"/>
    </p:embeddedFont>
    <p:embeddedFont>
      <p:font typeface="Agrandir Thin Italics" charset="1" panose="00000200000000000000"/>
      <p:regular r:id="rId15"/>
    </p:embeddedFont>
    <p:embeddedFont>
      <p:font typeface="Agrandir Medium" charset="1" panose="00000600000000000000"/>
      <p:regular r:id="rId16"/>
    </p:embeddedFont>
    <p:embeddedFont>
      <p:font typeface="Agrandir Medium Italics" charset="1" panose="00000600000000000000"/>
      <p:regular r:id="rId17"/>
    </p:embeddedFont>
    <p:embeddedFont>
      <p:font typeface="Agrandir Ultra-Bold" charset="1" panose="00000A00000000000000"/>
      <p:regular r:id="rId18"/>
    </p:embeddedFont>
    <p:embeddedFont>
      <p:font typeface="Agrandir Ultra-Bold Italics" charset="1" panose="00000A00000000000000"/>
      <p:regular r:id="rId19"/>
    </p:embeddedFont>
    <p:embeddedFont>
      <p:font typeface="Agrandir Heavy" charset="1" panose="00000900000000000000"/>
      <p:regular r:id="rId20"/>
    </p:embeddedFont>
    <p:embeddedFont>
      <p:font typeface="Agrandir Heavy Italics" charset="1" panose="000009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A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434917" y="1540374"/>
            <a:ext cx="6106894" cy="8746626"/>
            <a:chOff x="0" y="0"/>
            <a:chExt cx="443357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2"/>
              <a:stretch>
                <a:fillRect l="-57486" t="0" r="-5748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188164" y="553069"/>
            <a:ext cx="1071136" cy="851066"/>
          </a:xfrm>
          <a:custGeom>
            <a:avLst/>
            <a:gdLst/>
            <a:ahLst/>
            <a:cxnLst/>
            <a:rect r="r" b="b" t="t" l="l"/>
            <a:pathLst>
              <a:path h="851066" w="1071136">
                <a:moveTo>
                  <a:pt x="0" y="0"/>
                </a:moveTo>
                <a:lnTo>
                  <a:pt x="1071136" y="0"/>
                </a:lnTo>
                <a:lnTo>
                  <a:pt x="1071136" y="851066"/>
                </a:lnTo>
                <a:lnTo>
                  <a:pt x="0" y="851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9939338" y="2376783"/>
            <a:ext cx="2571897" cy="11208841"/>
          </a:xfrm>
          <a:custGeom>
            <a:avLst/>
            <a:gdLst/>
            <a:ahLst/>
            <a:cxnLst/>
            <a:rect r="r" b="b" t="t" l="l"/>
            <a:pathLst>
              <a:path h="11208841" w="2571897">
                <a:moveTo>
                  <a:pt x="0" y="0"/>
                </a:moveTo>
                <a:lnTo>
                  <a:pt x="2571897" y="0"/>
                </a:lnTo>
                <a:lnTo>
                  <a:pt x="2571897" y="11208841"/>
                </a:lnTo>
                <a:lnTo>
                  <a:pt x="0" y="11208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65" t="-12120" r="-7214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415127" y="6475054"/>
            <a:ext cx="11414580" cy="2225414"/>
            <a:chOff x="0" y="0"/>
            <a:chExt cx="4722411" cy="9206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22412" cy="920693"/>
            </a:xfrm>
            <a:custGeom>
              <a:avLst/>
              <a:gdLst/>
              <a:ahLst/>
              <a:cxnLst/>
              <a:rect r="r" b="b" t="t" l="l"/>
              <a:pathLst>
                <a:path h="920693" w="4722412">
                  <a:moveTo>
                    <a:pt x="4597952" y="920693"/>
                  </a:moveTo>
                  <a:lnTo>
                    <a:pt x="124460" y="920693"/>
                  </a:lnTo>
                  <a:cubicBezTo>
                    <a:pt x="55880" y="920693"/>
                    <a:pt x="0" y="864813"/>
                    <a:pt x="0" y="7962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97952" y="0"/>
                  </a:lnTo>
                  <a:cubicBezTo>
                    <a:pt x="4666531" y="0"/>
                    <a:pt x="4722412" y="55880"/>
                    <a:pt x="4722412" y="124460"/>
                  </a:cubicBezTo>
                  <a:lnTo>
                    <a:pt x="4722412" y="796233"/>
                  </a:lnTo>
                  <a:cubicBezTo>
                    <a:pt x="4722412" y="864813"/>
                    <a:pt x="4666531" y="920693"/>
                    <a:pt x="4597952" y="920693"/>
                  </a:cubicBezTo>
                  <a:close/>
                </a:path>
              </a:pathLst>
            </a:custGeom>
            <a:solidFill>
              <a:srgbClr val="FEFFFC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5415127" y="2233732"/>
            <a:ext cx="10119889" cy="205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16"/>
              </a:lnSpc>
            </a:pPr>
            <a:r>
              <a:rPr lang="en-US" sz="12816">
                <a:solidFill>
                  <a:srgbClr val="FEFFFC"/>
                </a:solidFill>
                <a:latin typeface="Agrandir"/>
              </a:rPr>
              <a:t>Final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15127" y="3907598"/>
            <a:ext cx="10119889" cy="205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16"/>
              </a:lnSpc>
            </a:pPr>
            <a:r>
              <a:rPr lang="en-US" sz="12816">
                <a:solidFill>
                  <a:srgbClr val="FEFFFC"/>
                </a:solidFill>
                <a:latin typeface="Agrandir Bold"/>
              </a:rPr>
              <a:t>Submission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5415127" y="5966684"/>
            <a:ext cx="6492240" cy="0"/>
          </a:xfrm>
          <a:prstGeom prst="line">
            <a:avLst/>
          </a:prstGeom>
          <a:ln cap="flat" w="47625">
            <a:solidFill>
              <a:srgbClr val="FEFFF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5892538" y="7127589"/>
            <a:ext cx="3167411" cy="39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8"/>
              </a:lnSpc>
            </a:pPr>
            <a:r>
              <a:rPr lang="en-US" sz="2821">
                <a:solidFill>
                  <a:srgbClr val="3B2F28"/>
                </a:solidFill>
                <a:latin typeface="Agrandir"/>
              </a:rPr>
              <a:t>PRESENTATION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08021" y="7127589"/>
            <a:ext cx="3167411" cy="399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8"/>
              </a:lnSpc>
            </a:pPr>
            <a:r>
              <a:rPr lang="en-US" sz="2821">
                <a:solidFill>
                  <a:srgbClr val="3B2F28"/>
                </a:solidFill>
                <a:latin typeface="Agrandir"/>
              </a:rPr>
              <a:t>BY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92538" y="7677335"/>
            <a:ext cx="3355482" cy="39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8"/>
              </a:lnSpc>
            </a:pPr>
            <a:r>
              <a:rPr lang="en-US" sz="2821">
                <a:solidFill>
                  <a:srgbClr val="3B2F28"/>
                </a:solidFill>
                <a:latin typeface="Agrandir Bold"/>
              </a:rPr>
              <a:t>Inah Carminah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98770" y="7667810"/>
            <a:ext cx="5018610" cy="39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8"/>
              </a:lnSpc>
            </a:pPr>
            <a:r>
              <a:rPr lang="en-US" sz="2821">
                <a:solidFill>
                  <a:srgbClr val="3B2F28"/>
                </a:solidFill>
                <a:latin typeface="Agrandir"/>
              </a:rPr>
              <a:t>inahcarminah7@gmail.com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A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607974" cy="10287000"/>
            <a:chOff x="0" y="0"/>
            <a:chExt cx="3140212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0212" cy="3752726"/>
            </a:xfrm>
            <a:custGeom>
              <a:avLst/>
              <a:gdLst/>
              <a:ahLst/>
              <a:cxnLst/>
              <a:rect r="r" b="b" t="t" l="l"/>
              <a:pathLst>
                <a:path h="3752726" w="3140212">
                  <a:moveTo>
                    <a:pt x="0" y="0"/>
                  </a:moveTo>
                  <a:lnTo>
                    <a:pt x="3140212" y="0"/>
                  </a:lnTo>
                  <a:lnTo>
                    <a:pt x="3140212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7D795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856008"/>
            <a:ext cx="4998795" cy="316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 u="none">
                <a:solidFill>
                  <a:srgbClr val="FEFFFC"/>
                </a:solidFill>
                <a:latin typeface="Agrandir"/>
              </a:rPr>
              <a:t>Creative Portofolio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50412" y="2331160"/>
            <a:ext cx="5907150" cy="6491373"/>
            <a:chOff x="0" y="0"/>
            <a:chExt cx="57785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785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778500">
                  <a:moveTo>
                    <a:pt x="2889250" y="0"/>
                  </a:moveTo>
                  <a:cubicBezTo>
                    <a:pt x="1258570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9250" y="6350000"/>
                  </a:lnTo>
                  <a:lnTo>
                    <a:pt x="5778500" y="6350000"/>
                  </a:lnTo>
                  <a:cubicBezTo>
                    <a:pt x="5778500" y="6350000"/>
                    <a:pt x="5778500" y="4175760"/>
                    <a:pt x="5778500" y="2917190"/>
                  </a:cubicBezTo>
                  <a:cubicBezTo>
                    <a:pt x="5778500" y="1144270"/>
                    <a:pt x="4519930" y="0"/>
                    <a:pt x="2889250" y="0"/>
                  </a:cubicBezTo>
                  <a:close/>
                </a:path>
              </a:pathLst>
            </a:custGeom>
            <a:solidFill>
              <a:srgbClr val="FEFFF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803929" y="2829531"/>
            <a:ext cx="5000115" cy="5494632"/>
            <a:chOff x="0" y="0"/>
            <a:chExt cx="57785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785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778500">
                  <a:moveTo>
                    <a:pt x="2889250" y="0"/>
                  </a:moveTo>
                  <a:cubicBezTo>
                    <a:pt x="1258570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9250" y="6350000"/>
                  </a:lnTo>
                  <a:lnTo>
                    <a:pt x="5778500" y="6350000"/>
                  </a:lnTo>
                  <a:cubicBezTo>
                    <a:pt x="5778500" y="6350000"/>
                    <a:pt x="5778500" y="4175760"/>
                    <a:pt x="5778500" y="2917190"/>
                  </a:cubicBezTo>
                  <a:cubicBezTo>
                    <a:pt x="5778500" y="1144270"/>
                    <a:pt x="4519930" y="0"/>
                    <a:pt x="288925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1250" r="0" b="-3125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041851" y="2121610"/>
            <a:ext cx="4740497" cy="1333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FEFFFC"/>
                </a:solidFill>
                <a:latin typeface="Agrandir"/>
              </a:rPr>
              <a:t>About Me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1688456" y="9289455"/>
            <a:ext cx="5231061" cy="0"/>
          </a:xfrm>
          <a:prstGeom prst="line">
            <a:avLst/>
          </a:prstGeom>
          <a:ln cap="flat" w="28575">
            <a:solidFill>
              <a:srgbClr val="FEFFFC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1" id="11"/>
          <p:cNvSpPr txBox="true"/>
          <p:nvPr/>
        </p:nvSpPr>
        <p:spPr>
          <a:xfrm rot="0">
            <a:off x="14601545" y="8934450"/>
            <a:ext cx="2657755" cy="31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 u="none">
                <a:solidFill>
                  <a:srgbClr val="FEFFFC"/>
                </a:solidFill>
                <a:latin typeface="Agrandir"/>
              </a:rPr>
              <a:t>Page 02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188164" y="553069"/>
            <a:ext cx="1071136" cy="851066"/>
          </a:xfrm>
          <a:custGeom>
            <a:avLst/>
            <a:gdLst/>
            <a:ahLst/>
            <a:cxnLst/>
            <a:rect r="r" b="b" t="t" l="l"/>
            <a:pathLst>
              <a:path h="851066" w="1071136">
                <a:moveTo>
                  <a:pt x="0" y="0"/>
                </a:moveTo>
                <a:lnTo>
                  <a:pt x="1071136" y="0"/>
                </a:lnTo>
                <a:lnTo>
                  <a:pt x="1071136" y="851066"/>
                </a:lnTo>
                <a:lnTo>
                  <a:pt x="0" y="851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144000" y="4302703"/>
            <a:ext cx="8549710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5" indent="-323848" lvl="1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FEFFFC"/>
                </a:solidFill>
                <a:latin typeface="Agrandir"/>
              </a:rPr>
              <a:t>Nama                              : Inah Carminah</a:t>
            </a:r>
          </a:p>
          <a:p>
            <a:pPr algn="just" marL="647695" indent="-323848" lvl="1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FEFFFC"/>
                </a:solidFill>
                <a:latin typeface="Agrandir"/>
              </a:rPr>
              <a:t>Pendidikan Terakhir : Sarjana Terapan               Rekayasa Perangkat Lunak</a:t>
            </a:r>
          </a:p>
          <a:p>
            <a:pPr algn="just" marL="647695" indent="-323848" lvl="1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FEFFFC"/>
                </a:solidFill>
                <a:latin typeface="Agrandir"/>
              </a:rPr>
              <a:t>Email                    :                      : inahcarminah7@gmail.com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A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24567" y="0"/>
            <a:ext cx="11363433" cy="10287000"/>
            <a:chOff x="0" y="0"/>
            <a:chExt cx="4145411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5411" cy="3752726"/>
            </a:xfrm>
            <a:custGeom>
              <a:avLst/>
              <a:gdLst/>
              <a:ahLst/>
              <a:cxnLst/>
              <a:rect r="r" b="b" t="t" l="l"/>
              <a:pathLst>
                <a:path h="3752726" w="4145411">
                  <a:moveTo>
                    <a:pt x="0" y="0"/>
                  </a:moveTo>
                  <a:lnTo>
                    <a:pt x="4145411" y="0"/>
                  </a:lnTo>
                  <a:lnTo>
                    <a:pt x="4145411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7D795C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8439550" y="2607860"/>
            <a:ext cx="5318764" cy="0"/>
          </a:xfrm>
          <a:prstGeom prst="line">
            <a:avLst/>
          </a:prstGeom>
          <a:ln cap="flat" w="28575">
            <a:solidFill>
              <a:srgbClr val="FEFFFC"/>
            </a:solidFill>
            <a:prstDash val="sysDash"/>
            <a:headEnd type="diamond" len="lg" w="lg"/>
            <a:tailEnd type="diamond" len="lg" w="lg"/>
          </a:ln>
        </p:spPr>
      </p:sp>
      <p:sp>
        <p:nvSpPr>
          <p:cNvPr name="AutoShape 5" id="5"/>
          <p:cNvSpPr/>
          <p:nvPr/>
        </p:nvSpPr>
        <p:spPr>
          <a:xfrm rot="0">
            <a:off x="13697938" y="6831526"/>
            <a:ext cx="3532787" cy="0"/>
          </a:xfrm>
          <a:prstGeom prst="line">
            <a:avLst/>
          </a:prstGeom>
          <a:ln cap="flat" w="28575">
            <a:solidFill>
              <a:srgbClr val="FEFFFC"/>
            </a:solidFill>
            <a:prstDash val="sysDash"/>
            <a:headEnd type="diamond" len="lg" w="lg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3697938" y="2622148"/>
            <a:ext cx="3561362" cy="0"/>
          </a:xfrm>
          <a:prstGeom prst="line">
            <a:avLst/>
          </a:prstGeom>
          <a:ln cap="flat" w="28575">
            <a:solidFill>
              <a:srgbClr val="FEFFFC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8439550" y="6831526"/>
            <a:ext cx="5318764" cy="0"/>
          </a:xfrm>
          <a:prstGeom prst="line">
            <a:avLst/>
          </a:prstGeom>
          <a:ln cap="flat" w="28575">
            <a:solidFill>
              <a:srgbClr val="FEFFFC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8439550" y="6111152"/>
            <a:ext cx="1951662" cy="74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5"/>
              </a:lnSpc>
              <a:spcBef>
                <a:spcPct val="0"/>
              </a:spcBef>
            </a:pPr>
            <a:r>
              <a:rPr lang="en-US" sz="2605">
                <a:solidFill>
                  <a:srgbClr val="FEFFFC"/>
                </a:solidFill>
                <a:latin typeface="Agrandir Bold"/>
              </a:rPr>
              <a:t>Activity Diagram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4802" y="6111152"/>
            <a:ext cx="1951662" cy="74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5"/>
              </a:lnSpc>
              <a:spcBef>
                <a:spcPct val="0"/>
              </a:spcBef>
            </a:pPr>
            <a:r>
              <a:rPr lang="en-US" sz="2605">
                <a:solidFill>
                  <a:srgbClr val="FEFFFC"/>
                </a:solidFill>
                <a:latin typeface="Agrandir Bold"/>
              </a:rPr>
              <a:t>Sequance Diagram</a:t>
            </a:r>
          </a:p>
        </p:txBody>
      </p:sp>
      <p:sp>
        <p:nvSpPr>
          <p:cNvPr name="AutoShape 10" id="10"/>
          <p:cNvSpPr/>
          <p:nvPr/>
        </p:nvSpPr>
        <p:spPr>
          <a:xfrm rot="5400000">
            <a:off x="15154611" y="4726837"/>
            <a:ext cx="4180804" cy="0"/>
          </a:xfrm>
          <a:prstGeom prst="line">
            <a:avLst/>
          </a:prstGeom>
          <a:ln cap="flat" w="28575">
            <a:solidFill>
              <a:srgbClr val="FEFFFC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1274802" y="6831526"/>
            <a:ext cx="7164748" cy="0"/>
          </a:xfrm>
          <a:prstGeom prst="line">
            <a:avLst/>
          </a:prstGeom>
          <a:ln cap="flat" w="28575">
            <a:solidFill>
              <a:srgbClr val="FEFFFC"/>
            </a:solidFill>
            <a:prstDash val="sysDash"/>
            <a:headEnd type="diamond" len="lg" w="lg"/>
            <a:tailEnd type="diamond" len="lg" w="lg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173877" y="553069"/>
            <a:ext cx="1071136" cy="851066"/>
          </a:xfrm>
          <a:custGeom>
            <a:avLst/>
            <a:gdLst/>
            <a:ahLst/>
            <a:cxnLst/>
            <a:rect r="r" b="b" t="t" l="l"/>
            <a:pathLst>
              <a:path h="851066" w="1071136">
                <a:moveTo>
                  <a:pt x="0" y="0"/>
                </a:moveTo>
                <a:lnTo>
                  <a:pt x="1071135" y="0"/>
                </a:lnTo>
                <a:lnTo>
                  <a:pt x="1071135" y="851066"/>
                </a:lnTo>
                <a:lnTo>
                  <a:pt x="0" y="85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2257" y="2114655"/>
            <a:ext cx="1678376" cy="1992138"/>
          </a:xfrm>
          <a:custGeom>
            <a:avLst/>
            <a:gdLst/>
            <a:ahLst/>
            <a:cxnLst/>
            <a:rect r="r" b="b" t="t" l="l"/>
            <a:pathLst>
              <a:path h="1992138" w="1678376">
                <a:moveTo>
                  <a:pt x="0" y="0"/>
                </a:moveTo>
                <a:lnTo>
                  <a:pt x="1678376" y="0"/>
                </a:lnTo>
                <a:lnTo>
                  <a:pt x="1678376" y="1992137"/>
                </a:lnTo>
                <a:lnTo>
                  <a:pt x="0" y="1992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74802" y="3830212"/>
            <a:ext cx="5243549" cy="1187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99"/>
              </a:lnSpc>
              <a:spcBef>
                <a:spcPct val="0"/>
              </a:spcBef>
            </a:pPr>
            <a:r>
              <a:rPr lang="en-US" sz="7399">
                <a:solidFill>
                  <a:srgbClr val="FEFFFC"/>
                </a:solidFill>
                <a:latin typeface="Agrandir"/>
              </a:rPr>
              <a:t>Outline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39550" y="1891099"/>
            <a:ext cx="1951662" cy="41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5"/>
              </a:lnSpc>
              <a:spcBef>
                <a:spcPct val="0"/>
              </a:spcBef>
            </a:pPr>
            <a:r>
              <a:rPr lang="en-US" sz="2605">
                <a:solidFill>
                  <a:srgbClr val="FEFFFC"/>
                </a:solidFill>
                <a:latin typeface="Agrandir Bold"/>
              </a:rPr>
              <a:t>Flowchart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78004" y="1891099"/>
            <a:ext cx="2980362" cy="74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5"/>
              </a:lnSpc>
              <a:spcBef>
                <a:spcPct val="0"/>
              </a:spcBef>
            </a:pPr>
            <a:r>
              <a:rPr lang="en-US" sz="2605">
                <a:solidFill>
                  <a:srgbClr val="FEFFFC"/>
                </a:solidFill>
                <a:latin typeface="Agrandir Bold"/>
              </a:rPr>
              <a:t>Data Flow Diagram Level 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78004" y="6111152"/>
            <a:ext cx="1951662" cy="74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05"/>
              </a:lnSpc>
              <a:spcBef>
                <a:spcPct val="0"/>
              </a:spcBef>
            </a:pPr>
            <a:r>
              <a:rPr lang="en-US" sz="2605">
                <a:solidFill>
                  <a:srgbClr val="FEFFFC"/>
                </a:solidFill>
                <a:latin typeface="Agrandir Bold"/>
              </a:rPr>
              <a:t>Use Case Diagram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9377" y="875058"/>
            <a:ext cx="4998795" cy="31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>
                <a:solidFill>
                  <a:srgbClr val="FEFFFC"/>
                </a:solidFill>
                <a:latin typeface="Agrandir"/>
              </a:rPr>
              <a:t>Final submission Inah Carminah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A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48594"/>
            <a:chOff x="0" y="0"/>
            <a:chExt cx="6671512" cy="747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747333"/>
            </a:xfrm>
            <a:custGeom>
              <a:avLst/>
              <a:gdLst/>
              <a:ahLst/>
              <a:cxnLst/>
              <a:rect r="r" b="b" t="t" l="l"/>
              <a:pathLst>
                <a:path h="74733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747333"/>
                  </a:lnTo>
                  <a:lnTo>
                    <a:pt x="0" y="747333"/>
                  </a:lnTo>
                  <a:close/>
                </a:path>
              </a:pathLst>
            </a:custGeom>
            <a:solidFill>
              <a:srgbClr val="7D795C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9104658"/>
            <a:ext cx="5231061" cy="0"/>
          </a:xfrm>
          <a:prstGeom prst="line">
            <a:avLst/>
          </a:prstGeom>
          <a:ln cap="flat" w="28575">
            <a:solidFill>
              <a:srgbClr val="FEFFF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88164" y="560110"/>
            <a:ext cx="1071136" cy="851066"/>
          </a:xfrm>
          <a:custGeom>
            <a:avLst/>
            <a:gdLst/>
            <a:ahLst/>
            <a:cxnLst/>
            <a:rect r="r" b="b" t="t" l="l"/>
            <a:pathLst>
              <a:path h="851066" w="1071136">
                <a:moveTo>
                  <a:pt x="0" y="0"/>
                </a:moveTo>
                <a:lnTo>
                  <a:pt x="1071136" y="0"/>
                </a:lnTo>
                <a:lnTo>
                  <a:pt x="1071136" y="851066"/>
                </a:lnTo>
                <a:lnTo>
                  <a:pt x="0" y="85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92576" y="560110"/>
            <a:ext cx="3946959" cy="9280306"/>
          </a:xfrm>
          <a:custGeom>
            <a:avLst/>
            <a:gdLst/>
            <a:ahLst/>
            <a:cxnLst/>
            <a:rect r="r" b="b" t="t" l="l"/>
            <a:pathLst>
              <a:path h="9280306" w="3946959">
                <a:moveTo>
                  <a:pt x="0" y="0"/>
                </a:moveTo>
                <a:lnTo>
                  <a:pt x="3946959" y="0"/>
                </a:lnTo>
                <a:lnTo>
                  <a:pt x="3946959" y="9280306"/>
                </a:lnTo>
                <a:lnTo>
                  <a:pt x="0" y="9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243275" y="2734474"/>
            <a:ext cx="6229939" cy="1661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093"/>
              </a:lnSpc>
              <a:spcBef>
                <a:spcPct val="0"/>
              </a:spcBef>
            </a:pPr>
            <a:r>
              <a:rPr lang="en-US" sz="9244" spc="314">
                <a:solidFill>
                  <a:srgbClr val="FEFFFC"/>
                </a:solidFill>
                <a:latin typeface="Agrandir Italics"/>
              </a:rPr>
              <a:t>Flowchart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9457" y="4805854"/>
            <a:ext cx="4504852" cy="192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2000">
                <a:solidFill>
                  <a:srgbClr val="FEFFFC"/>
                </a:solidFill>
                <a:latin typeface="Agrandir Italics"/>
              </a:rPr>
              <a:t>Fungsi flowchart memberikan gambaran proses yang kompleks, untuk menjelaskan alur kerja / alur logika suatusistem / software.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45266"/>
            <a:ext cx="4998795" cy="31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>
                <a:solidFill>
                  <a:srgbClr val="FEFFFC"/>
                </a:solidFill>
                <a:latin typeface="Agrandir"/>
              </a:rPr>
              <a:t>Final Submission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01545" y="8941491"/>
            <a:ext cx="2657755" cy="31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>
                <a:solidFill>
                  <a:srgbClr val="FEFFFC"/>
                </a:solidFill>
                <a:latin typeface="Agrandir"/>
              </a:rPr>
              <a:t>Page 04</a:t>
            </a:r>
          </a:p>
        </p:txBody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A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48594"/>
            <a:chOff x="0" y="0"/>
            <a:chExt cx="6671512" cy="747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747333"/>
            </a:xfrm>
            <a:custGeom>
              <a:avLst/>
              <a:gdLst/>
              <a:ahLst/>
              <a:cxnLst/>
              <a:rect r="r" b="b" t="t" l="l"/>
              <a:pathLst>
                <a:path h="74733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747333"/>
                  </a:lnTo>
                  <a:lnTo>
                    <a:pt x="0" y="747333"/>
                  </a:lnTo>
                  <a:close/>
                </a:path>
              </a:pathLst>
            </a:custGeom>
            <a:solidFill>
              <a:srgbClr val="7D795C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9104658"/>
            <a:ext cx="5231061" cy="0"/>
          </a:xfrm>
          <a:prstGeom prst="line">
            <a:avLst/>
          </a:prstGeom>
          <a:ln cap="flat" w="28575">
            <a:solidFill>
              <a:srgbClr val="FEFFF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88164" y="560110"/>
            <a:ext cx="1071136" cy="851066"/>
          </a:xfrm>
          <a:custGeom>
            <a:avLst/>
            <a:gdLst/>
            <a:ahLst/>
            <a:cxnLst/>
            <a:rect r="r" b="b" t="t" l="l"/>
            <a:pathLst>
              <a:path h="851066" w="1071136">
                <a:moveTo>
                  <a:pt x="0" y="0"/>
                </a:moveTo>
                <a:lnTo>
                  <a:pt x="1071136" y="0"/>
                </a:lnTo>
                <a:lnTo>
                  <a:pt x="1071136" y="851066"/>
                </a:lnTo>
                <a:lnTo>
                  <a:pt x="0" y="85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5561" y="2851754"/>
            <a:ext cx="11143868" cy="4763225"/>
          </a:xfrm>
          <a:custGeom>
            <a:avLst/>
            <a:gdLst/>
            <a:ahLst/>
            <a:cxnLst/>
            <a:rect r="r" b="b" t="t" l="l"/>
            <a:pathLst>
              <a:path h="4763225" w="11143868">
                <a:moveTo>
                  <a:pt x="0" y="0"/>
                </a:moveTo>
                <a:lnTo>
                  <a:pt x="11143868" y="0"/>
                </a:lnTo>
                <a:lnTo>
                  <a:pt x="11143868" y="4763225"/>
                </a:lnTo>
                <a:lnTo>
                  <a:pt x="0" y="4763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471977" y="2734464"/>
            <a:ext cx="6229939" cy="1661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093"/>
              </a:lnSpc>
              <a:spcBef>
                <a:spcPct val="0"/>
              </a:spcBef>
            </a:pPr>
            <a:r>
              <a:rPr lang="en-US" sz="9244" spc="314">
                <a:solidFill>
                  <a:srgbClr val="FEFFFC"/>
                </a:solidFill>
                <a:latin typeface="Agrandir Italics"/>
              </a:rPr>
              <a:t>Level 0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86763" y="2211637"/>
            <a:ext cx="6001237" cy="78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09"/>
              </a:lnSpc>
              <a:spcBef>
                <a:spcPct val="0"/>
              </a:spcBef>
            </a:pPr>
            <a:r>
              <a:rPr lang="en-US" sz="4257" spc="144">
                <a:solidFill>
                  <a:srgbClr val="FEFFFC"/>
                </a:solidFill>
                <a:latin typeface="Agrandir"/>
              </a:rPr>
              <a:t>Data Flow Diagram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05818" y="4805854"/>
            <a:ext cx="4504852" cy="240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2000">
                <a:solidFill>
                  <a:srgbClr val="FEFFFC"/>
                </a:solidFill>
                <a:latin typeface="Agrandir Italics"/>
              </a:rPr>
              <a:t>Data Flow Diagram (DFD) adalah metode pemodelan visual yang digunakan untuk menggambarkan aliran data dalam suatu sistem informasi secara beruntun dan detail.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045266"/>
            <a:ext cx="4998795" cy="31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>
                <a:solidFill>
                  <a:srgbClr val="FEFFFC"/>
                </a:solidFill>
                <a:latin typeface="Agrandir"/>
              </a:rPr>
              <a:t>Final Submission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01545" y="8941491"/>
            <a:ext cx="2657755" cy="31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>
                <a:solidFill>
                  <a:srgbClr val="FEFFFC"/>
                </a:solidFill>
                <a:latin typeface="Agrandir"/>
              </a:rPr>
              <a:t>Page 05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A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48594"/>
            <a:chOff x="0" y="0"/>
            <a:chExt cx="6671512" cy="747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747333"/>
            </a:xfrm>
            <a:custGeom>
              <a:avLst/>
              <a:gdLst/>
              <a:ahLst/>
              <a:cxnLst/>
              <a:rect r="r" b="b" t="t" l="l"/>
              <a:pathLst>
                <a:path h="74733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747333"/>
                  </a:lnTo>
                  <a:lnTo>
                    <a:pt x="0" y="747333"/>
                  </a:lnTo>
                  <a:close/>
                </a:path>
              </a:pathLst>
            </a:custGeom>
            <a:solidFill>
              <a:srgbClr val="7D795C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9104658"/>
            <a:ext cx="5231061" cy="0"/>
          </a:xfrm>
          <a:prstGeom prst="line">
            <a:avLst/>
          </a:prstGeom>
          <a:ln cap="flat" w="28575">
            <a:solidFill>
              <a:srgbClr val="FEFFF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88164" y="560110"/>
            <a:ext cx="1071136" cy="851066"/>
          </a:xfrm>
          <a:custGeom>
            <a:avLst/>
            <a:gdLst/>
            <a:ahLst/>
            <a:cxnLst/>
            <a:rect r="r" b="b" t="t" l="l"/>
            <a:pathLst>
              <a:path h="851066" w="1071136">
                <a:moveTo>
                  <a:pt x="0" y="0"/>
                </a:moveTo>
                <a:lnTo>
                  <a:pt x="1071136" y="0"/>
                </a:lnTo>
                <a:lnTo>
                  <a:pt x="1071136" y="851066"/>
                </a:lnTo>
                <a:lnTo>
                  <a:pt x="0" y="85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048594"/>
            <a:ext cx="8714390" cy="7031790"/>
          </a:xfrm>
          <a:custGeom>
            <a:avLst/>
            <a:gdLst/>
            <a:ahLst/>
            <a:cxnLst/>
            <a:rect r="r" b="b" t="t" l="l"/>
            <a:pathLst>
              <a:path h="7031790" w="8714390">
                <a:moveTo>
                  <a:pt x="0" y="0"/>
                </a:moveTo>
                <a:lnTo>
                  <a:pt x="8714390" y="0"/>
                </a:lnTo>
                <a:lnTo>
                  <a:pt x="8714390" y="7031790"/>
                </a:lnTo>
                <a:lnTo>
                  <a:pt x="0" y="7031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10" t="0" r="-7960" b="-198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243275" y="2734474"/>
            <a:ext cx="6229939" cy="166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093"/>
              </a:lnSpc>
              <a:spcBef>
                <a:spcPct val="0"/>
              </a:spcBef>
            </a:pPr>
            <a:r>
              <a:rPr lang="en-US" sz="9244" spc="314">
                <a:solidFill>
                  <a:srgbClr val="FEFFFC"/>
                </a:solidFill>
                <a:latin typeface="Agrandir Italics"/>
              </a:rPr>
              <a:t>Diagram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1977" y="2211637"/>
            <a:ext cx="3716187" cy="78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09"/>
              </a:lnSpc>
              <a:spcBef>
                <a:spcPct val="0"/>
              </a:spcBef>
            </a:pPr>
            <a:r>
              <a:rPr lang="en-US" sz="4257" spc="144">
                <a:solidFill>
                  <a:srgbClr val="FEFFFC"/>
                </a:solidFill>
                <a:latin typeface="Agrandir"/>
              </a:rPr>
              <a:t>Use Case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71977" y="4898188"/>
            <a:ext cx="4504852" cy="287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2000">
                <a:solidFill>
                  <a:srgbClr val="FEFFFC"/>
                </a:solidFill>
                <a:latin typeface="Agrandir Italics"/>
              </a:rPr>
              <a:t>Representasi visual yang menggambarkan tingkah laku suatu sistem serta interaksi antara sistem dan pengguna atau aktor.</a:t>
            </a:r>
          </a:p>
          <a:p>
            <a:pPr>
              <a:lnSpc>
                <a:spcPts val="3800"/>
              </a:lnSpc>
            </a:pPr>
          </a:p>
          <a:p>
            <a:pPr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2000">
                <a:solidFill>
                  <a:srgbClr val="FEFFFC"/>
                </a:solidFill>
                <a:latin typeface="Agrandir Italics"/>
              </a:rPr>
              <a:t>Aktor : Pasien, Admin, Dokter.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045266"/>
            <a:ext cx="4998795" cy="31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>
                <a:solidFill>
                  <a:srgbClr val="FEFFFC"/>
                </a:solidFill>
                <a:latin typeface="Agrandir"/>
              </a:rPr>
              <a:t>Final Submission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01545" y="8941491"/>
            <a:ext cx="2657755" cy="31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>
                <a:solidFill>
                  <a:srgbClr val="FEFFFC"/>
                </a:solidFill>
                <a:latin typeface="Agrandir"/>
              </a:rPr>
              <a:t>Page 06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A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48594"/>
            <a:chOff x="0" y="0"/>
            <a:chExt cx="6671512" cy="747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747333"/>
            </a:xfrm>
            <a:custGeom>
              <a:avLst/>
              <a:gdLst/>
              <a:ahLst/>
              <a:cxnLst/>
              <a:rect r="r" b="b" t="t" l="l"/>
              <a:pathLst>
                <a:path h="74733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747333"/>
                  </a:lnTo>
                  <a:lnTo>
                    <a:pt x="0" y="747333"/>
                  </a:lnTo>
                  <a:close/>
                </a:path>
              </a:pathLst>
            </a:custGeom>
            <a:solidFill>
              <a:srgbClr val="7D795C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9104658"/>
            <a:ext cx="5231061" cy="0"/>
          </a:xfrm>
          <a:prstGeom prst="line">
            <a:avLst/>
          </a:prstGeom>
          <a:ln cap="flat" w="28575">
            <a:solidFill>
              <a:srgbClr val="FEFFF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88164" y="560110"/>
            <a:ext cx="1071136" cy="851066"/>
          </a:xfrm>
          <a:custGeom>
            <a:avLst/>
            <a:gdLst/>
            <a:ahLst/>
            <a:cxnLst/>
            <a:rect r="r" b="b" t="t" l="l"/>
            <a:pathLst>
              <a:path h="851066" w="1071136">
                <a:moveTo>
                  <a:pt x="0" y="0"/>
                </a:moveTo>
                <a:lnTo>
                  <a:pt x="1071136" y="0"/>
                </a:lnTo>
                <a:lnTo>
                  <a:pt x="1071136" y="851066"/>
                </a:lnTo>
                <a:lnTo>
                  <a:pt x="0" y="85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28098" y="801715"/>
            <a:ext cx="6462660" cy="8456585"/>
          </a:xfrm>
          <a:custGeom>
            <a:avLst/>
            <a:gdLst/>
            <a:ahLst/>
            <a:cxnLst/>
            <a:rect r="r" b="b" t="t" l="l"/>
            <a:pathLst>
              <a:path h="8456585" w="6462660">
                <a:moveTo>
                  <a:pt x="0" y="0"/>
                </a:moveTo>
                <a:lnTo>
                  <a:pt x="6462660" y="0"/>
                </a:lnTo>
                <a:lnTo>
                  <a:pt x="6462660" y="8456585"/>
                </a:lnTo>
                <a:lnTo>
                  <a:pt x="0" y="8456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243275" y="2734474"/>
            <a:ext cx="6229939" cy="166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093"/>
              </a:lnSpc>
              <a:spcBef>
                <a:spcPct val="0"/>
              </a:spcBef>
            </a:pPr>
            <a:r>
              <a:rPr lang="en-US" sz="9244" spc="314">
                <a:solidFill>
                  <a:srgbClr val="FEFFFC"/>
                </a:solidFill>
                <a:latin typeface="Agrandir Italics"/>
              </a:rPr>
              <a:t>Diagram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1977" y="2211637"/>
            <a:ext cx="3716187" cy="78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09"/>
              </a:lnSpc>
              <a:spcBef>
                <a:spcPct val="0"/>
              </a:spcBef>
            </a:pPr>
            <a:r>
              <a:rPr lang="en-US" sz="4257" spc="144">
                <a:solidFill>
                  <a:srgbClr val="FEFFFC"/>
                </a:solidFill>
                <a:latin typeface="Agrandir"/>
              </a:rPr>
              <a:t>Activity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05818" y="4805854"/>
            <a:ext cx="4504852" cy="192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2000">
                <a:solidFill>
                  <a:srgbClr val="FEFFFC"/>
                </a:solidFill>
                <a:latin typeface="Agrandir Italics"/>
              </a:rPr>
              <a:t>Sebuah diagram yang menampilkan bagaimana aktifitas mengalir dari satu kegiatan ke kegiatan lain dalam suatu sistem / proses.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045266"/>
            <a:ext cx="4998795" cy="31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>
                <a:solidFill>
                  <a:srgbClr val="FEFFFC"/>
                </a:solidFill>
                <a:latin typeface="Agrandir"/>
              </a:rPr>
              <a:t>Final Submission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01545" y="8941491"/>
            <a:ext cx="2657755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 u="none">
                <a:solidFill>
                  <a:srgbClr val="FEFFFC"/>
                </a:solidFill>
                <a:latin typeface="Agrandir"/>
              </a:rPr>
              <a:t>Page 09</a:t>
            </a:r>
          </a:p>
          <a:p>
            <a:pPr algn="r" marL="0" indent="0" lvl="0">
              <a:lnSpc>
                <a:spcPts val="186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A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48594"/>
            <a:chOff x="0" y="0"/>
            <a:chExt cx="6671512" cy="747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747333"/>
            </a:xfrm>
            <a:custGeom>
              <a:avLst/>
              <a:gdLst/>
              <a:ahLst/>
              <a:cxnLst/>
              <a:rect r="r" b="b" t="t" l="l"/>
              <a:pathLst>
                <a:path h="74733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747333"/>
                  </a:lnTo>
                  <a:lnTo>
                    <a:pt x="0" y="747333"/>
                  </a:lnTo>
                  <a:close/>
                </a:path>
              </a:pathLst>
            </a:custGeom>
            <a:solidFill>
              <a:srgbClr val="7D795C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9104658"/>
            <a:ext cx="5231061" cy="0"/>
          </a:xfrm>
          <a:prstGeom prst="line">
            <a:avLst/>
          </a:prstGeom>
          <a:ln cap="flat" w="28575">
            <a:solidFill>
              <a:srgbClr val="FEFFF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88164" y="560110"/>
            <a:ext cx="1071136" cy="851066"/>
          </a:xfrm>
          <a:custGeom>
            <a:avLst/>
            <a:gdLst/>
            <a:ahLst/>
            <a:cxnLst/>
            <a:rect r="r" b="b" t="t" l="l"/>
            <a:pathLst>
              <a:path h="851066" w="1071136">
                <a:moveTo>
                  <a:pt x="0" y="0"/>
                </a:moveTo>
                <a:lnTo>
                  <a:pt x="1071136" y="0"/>
                </a:lnTo>
                <a:lnTo>
                  <a:pt x="1071136" y="851066"/>
                </a:lnTo>
                <a:lnTo>
                  <a:pt x="0" y="85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5441" y="3236868"/>
            <a:ext cx="11653916" cy="3821164"/>
          </a:xfrm>
          <a:custGeom>
            <a:avLst/>
            <a:gdLst/>
            <a:ahLst/>
            <a:cxnLst/>
            <a:rect r="r" b="b" t="t" l="l"/>
            <a:pathLst>
              <a:path h="3821164" w="11653916">
                <a:moveTo>
                  <a:pt x="0" y="0"/>
                </a:moveTo>
                <a:lnTo>
                  <a:pt x="11653916" y="0"/>
                </a:lnTo>
                <a:lnTo>
                  <a:pt x="11653916" y="3821164"/>
                </a:lnTo>
                <a:lnTo>
                  <a:pt x="0" y="3821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243275" y="2734474"/>
            <a:ext cx="6229939" cy="166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093"/>
              </a:lnSpc>
              <a:spcBef>
                <a:spcPct val="0"/>
              </a:spcBef>
            </a:pPr>
            <a:r>
              <a:rPr lang="en-US" sz="9244" spc="314">
                <a:solidFill>
                  <a:srgbClr val="FEFFFC"/>
                </a:solidFill>
                <a:latin typeface="Agrandir Italics"/>
              </a:rPr>
              <a:t>Diagram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71977" y="2211637"/>
            <a:ext cx="3716187" cy="78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09"/>
              </a:lnSpc>
              <a:spcBef>
                <a:spcPct val="0"/>
              </a:spcBef>
            </a:pPr>
            <a:r>
              <a:rPr lang="en-US" sz="4257" spc="144">
                <a:solidFill>
                  <a:srgbClr val="FEFFFC"/>
                </a:solidFill>
                <a:latin typeface="Agrandir"/>
              </a:rPr>
              <a:t>Sequance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05818" y="4805854"/>
            <a:ext cx="4504852" cy="145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00"/>
              </a:lnSpc>
              <a:spcBef>
                <a:spcPct val="0"/>
              </a:spcBef>
            </a:pPr>
            <a:r>
              <a:rPr lang="en-US" sz="2000">
                <a:solidFill>
                  <a:srgbClr val="FEFFFC"/>
                </a:solidFill>
                <a:latin typeface="Agrandir Italics"/>
              </a:rPr>
              <a:t>Menggambarkan visualisasi interaksi antara objek atau komponen dalam suatu sistem / proses.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045266"/>
            <a:ext cx="4998795" cy="31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>
                <a:solidFill>
                  <a:srgbClr val="FEFFFC"/>
                </a:solidFill>
                <a:latin typeface="Agrandir"/>
              </a:rPr>
              <a:t>Final Submission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01545" y="8941491"/>
            <a:ext cx="2657755" cy="316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 u="none">
                <a:solidFill>
                  <a:srgbClr val="FEFFFC"/>
                </a:solidFill>
                <a:latin typeface="Agrandir"/>
              </a:rPr>
              <a:t>Page 09 0f 10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A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69305" y="0"/>
            <a:ext cx="6318695" cy="10287000"/>
            <a:chOff x="0" y="0"/>
            <a:chExt cx="2305077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5077" cy="3752726"/>
            </a:xfrm>
            <a:custGeom>
              <a:avLst/>
              <a:gdLst/>
              <a:ahLst/>
              <a:cxnLst/>
              <a:rect r="r" b="b" t="t" l="l"/>
              <a:pathLst>
                <a:path h="3752726" w="2305077">
                  <a:moveTo>
                    <a:pt x="0" y="0"/>
                  </a:moveTo>
                  <a:lnTo>
                    <a:pt x="2305077" y="0"/>
                  </a:lnTo>
                  <a:lnTo>
                    <a:pt x="2305077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7D795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5218238" y="3252905"/>
            <a:ext cx="2329478" cy="10152330"/>
          </a:xfrm>
          <a:custGeom>
            <a:avLst/>
            <a:gdLst/>
            <a:ahLst/>
            <a:cxnLst/>
            <a:rect r="r" b="b" t="t" l="l"/>
            <a:pathLst>
              <a:path h="10152330" w="2329478">
                <a:moveTo>
                  <a:pt x="0" y="0"/>
                </a:moveTo>
                <a:lnTo>
                  <a:pt x="2329478" y="0"/>
                </a:lnTo>
                <a:lnTo>
                  <a:pt x="2329478" y="10152330"/>
                </a:lnTo>
                <a:lnTo>
                  <a:pt x="0" y="10152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65" t="-12120" r="-72148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73462" y="6021818"/>
            <a:ext cx="10003465" cy="2972493"/>
            <a:chOff x="0" y="0"/>
            <a:chExt cx="4138608" cy="12297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38609" cy="1229773"/>
            </a:xfrm>
            <a:custGeom>
              <a:avLst/>
              <a:gdLst/>
              <a:ahLst/>
              <a:cxnLst/>
              <a:rect r="r" b="b" t="t" l="l"/>
              <a:pathLst>
                <a:path h="1229773" w="4138609">
                  <a:moveTo>
                    <a:pt x="4014148" y="1229773"/>
                  </a:moveTo>
                  <a:lnTo>
                    <a:pt x="124460" y="1229773"/>
                  </a:lnTo>
                  <a:cubicBezTo>
                    <a:pt x="55880" y="1229773"/>
                    <a:pt x="0" y="1173893"/>
                    <a:pt x="0" y="11053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4148" y="0"/>
                  </a:lnTo>
                  <a:cubicBezTo>
                    <a:pt x="4082728" y="0"/>
                    <a:pt x="4138609" y="55880"/>
                    <a:pt x="4138609" y="124460"/>
                  </a:cubicBezTo>
                  <a:lnTo>
                    <a:pt x="4138609" y="1105313"/>
                  </a:lnTo>
                  <a:cubicBezTo>
                    <a:pt x="4138609" y="1173893"/>
                    <a:pt x="4082728" y="1229773"/>
                    <a:pt x="4014148" y="1229773"/>
                  </a:cubicBezTo>
                  <a:close/>
                </a:path>
              </a:pathLst>
            </a:custGeom>
            <a:solidFill>
              <a:srgbClr val="7D795C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223044" y="1540374"/>
            <a:ext cx="6106894" cy="8746626"/>
            <a:chOff x="0" y="0"/>
            <a:chExt cx="443357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2217420" y="0"/>
                  </a:move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3"/>
              <a:stretch>
                <a:fillRect l="-57486" t="0" r="-57486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188164" y="553069"/>
            <a:ext cx="1071136" cy="851066"/>
          </a:xfrm>
          <a:custGeom>
            <a:avLst/>
            <a:gdLst/>
            <a:ahLst/>
            <a:cxnLst/>
            <a:rect r="r" b="b" t="t" l="l"/>
            <a:pathLst>
              <a:path h="851066" w="1071136">
                <a:moveTo>
                  <a:pt x="0" y="0"/>
                </a:moveTo>
                <a:lnTo>
                  <a:pt x="1071136" y="0"/>
                </a:lnTo>
                <a:lnTo>
                  <a:pt x="1071136" y="851066"/>
                </a:lnTo>
                <a:lnTo>
                  <a:pt x="0" y="851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0">
            <a:off x="1660896" y="5454982"/>
            <a:ext cx="4366600" cy="0"/>
          </a:xfrm>
          <a:prstGeom prst="line">
            <a:avLst/>
          </a:prstGeom>
          <a:ln cap="flat" w="28575">
            <a:solidFill>
              <a:srgbClr val="FEFFF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316301" y="6526554"/>
            <a:ext cx="836277" cy="836277"/>
          </a:xfrm>
          <a:custGeom>
            <a:avLst/>
            <a:gdLst/>
            <a:ahLst/>
            <a:cxnLst/>
            <a:rect r="r" b="b" t="t" l="l"/>
            <a:pathLst>
              <a:path h="836277" w="836277">
                <a:moveTo>
                  <a:pt x="0" y="0"/>
                </a:moveTo>
                <a:lnTo>
                  <a:pt x="836277" y="0"/>
                </a:lnTo>
                <a:lnTo>
                  <a:pt x="836277" y="836276"/>
                </a:lnTo>
                <a:lnTo>
                  <a:pt x="0" y="836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39884" y="7992743"/>
            <a:ext cx="989111" cy="705978"/>
          </a:xfrm>
          <a:custGeom>
            <a:avLst/>
            <a:gdLst/>
            <a:ahLst/>
            <a:cxnLst/>
            <a:rect r="r" b="b" t="t" l="l"/>
            <a:pathLst>
              <a:path h="705978" w="989111">
                <a:moveTo>
                  <a:pt x="0" y="0"/>
                </a:moveTo>
                <a:lnTo>
                  <a:pt x="989111" y="0"/>
                </a:lnTo>
                <a:lnTo>
                  <a:pt x="989111" y="705978"/>
                </a:lnTo>
                <a:lnTo>
                  <a:pt x="0" y="7059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90908" y="6710306"/>
            <a:ext cx="3953989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9"/>
              </a:lnSpc>
            </a:pPr>
            <a:r>
              <a:rPr lang="en-US" sz="1999">
                <a:solidFill>
                  <a:srgbClr val="FEFFFC"/>
                </a:solidFill>
                <a:latin typeface="Agrandir"/>
              </a:rPr>
              <a:t>www.likedin.com/in/inahcarminah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90908" y="8010769"/>
            <a:ext cx="5029965" cy="498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>
                <a:solidFill>
                  <a:srgbClr val="FEFFFC"/>
                </a:solidFill>
                <a:latin typeface="Agrandir"/>
              </a:rPr>
              <a:t>inahcarminah7@gmail.com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0896" y="1994912"/>
            <a:ext cx="8014014" cy="3000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spc="306">
                <a:solidFill>
                  <a:srgbClr val="FEFFFC"/>
                </a:solidFill>
                <a:latin typeface="Agrandir"/>
              </a:rPr>
              <a:t>Thank </a:t>
            </a:r>
          </a:p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306">
                <a:solidFill>
                  <a:srgbClr val="FEFFFC"/>
                </a:solidFill>
                <a:latin typeface="Agrandir"/>
              </a:rPr>
              <a:t>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601545" y="8934450"/>
            <a:ext cx="2657755" cy="31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869"/>
              </a:lnSpc>
              <a:spcBef>
                <a:spcPct val="0"/>
              </a:spcBef>
            </a:pPr>
            <a:r>
              <a:rPr lang="en-US" sz="2199" spc="109">
                <a:solidFill>
                  <a:srgbClr val="FEFFFC"/>
                </a:solidFill>
                <a:latin typeface="Agrandir Bold Italics"/>
              </a:rPr>
              <a:t>Inah Carminah </a:t>
            </a:r>
          </a:p>
        </p:txBody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DAF1_hS7HwA</dc:identifier>
  <dcterms:modified xsi:type="dcterms:W3CDTF">2011-08-01T06:04:30Z</dcterms:modified>
  <cp:revision>1</cp:revision>
  <dc:title>Final Submission_Inah Carminah</dc:title>
</cp:coreProperties>
</file>